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notesMasterIdLst>
    <p:notesMasterId r:id="rId23"/>
  </p:notesMasterIdLst>
  <p:sldIdLst>
    <p:sldId id="364" r:id="rId2"/>
    <p:sldId id="403" r:id="rId3"/>
    <p:sldId id="365" r:id="rId4"/>
    <p:sldId id="408" r:id="rId5"/>
    <p:sldId id="366" r:id="rId6"/>
    <p:sldId id="367" r:id="rId7"/>
    <p:sldId id="405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2" autoAdjust="0"/>
    <p:restoredTop sz="95973" autoAdjust="0"/>
  </p:normalViewPr>
  <p:slideViewPr>
    <p:cSldViewPr snapToGrid="0">
      <p:cViewPr>
        <p:scale>
          <a:sx n="87" d="100"/>
          <a:sy n="87" d="100"/>
        </p:scale>
        <p:origin x="-108" y="138"/>
      </p:cViewPr>
      <p:guideLst>
        <p:guide orient="horz" pos="1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F520-402F-44FC-9EE8-1567561CFC75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98A77-9557-46C1-9110-098EC9B1C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3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207E-616D-48CB-AB5B-79AACE8C4148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B64F-FED4-4A5F-B93A-F35B4774B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2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D4D52-090C-463D-AB73-D12EBB1B7070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4E89-7FD0-457D-B76F-A013EEE5F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83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DE21-01D8-4B90-8A47-131753BFBBFA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7E21-95FE-4925-8AF2-CE8A3016B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95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03BE-2EE6-435A-AC98-0377B7B39CD1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EB9D3-7873-445C-808D-0C37FA1A0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5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F574-6E79-4C54-90CD-86BDCE70C8EB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863AA-3B1B-4DD8-8E90-25C50E70B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7B52-4D6B-4AF1-8A3D-B2D7EA93E921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5033D-51EE-47F9-B1D0-03FE4EA12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73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011D-0646-45D4-B426-1587A7B4A53B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14C62-C02D-426F-9F3D-957B0BB98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8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2362-C7C1-4ED6-BACF-EB14652A58AA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C0727-D6AC-443B-B799-8859BBC7F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22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29C4-86D3-42FD-904B-5887BCA64BDF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F9F3-A73E-4A05-A541-683789D8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3A0F-8812-4C09-81AB-579065D3F67D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41596-350C-47B9-BDC6-12F1B758F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19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D919A-723F-48D4-9640-BEB7EEE8DB8A}" type="datetimeFigureOut">
              <a:rPr lang="en-US"/>
              <a:pPr>
                <a:defRPr/>
              </a:pPr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21BABF-574B-4FF5-9780-1329D3AC3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15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914400"/>
            <a:ext cx="8731624" cy="43434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169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518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541"/>
            <a:ext cx="12192000" cy="6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他给人爱的生命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指引永恒方向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life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guidance to eternity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218253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80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095500" y="911863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他给人新的生命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除去罪恶捆绑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newness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removes the bondage of sin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308573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75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52282" y="609600"/>
            <a:ext cx="9287435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他是世界的真光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信靠他的走出黑暗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60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is the true light of the world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who trusts him will be out of darkness </a:t>
            </a:r>
          </a:p>
        </p:txBody>
      </p:sp>
    </p:spTree>
    <p:extLst>
      <p:ext uri="{BB962C8B-B14F-4D97-AF65-F5344CB8AC3E}">
        <p14:creationId xmlns:p14="http://schemas.microsoft.com/office/powerpoint/2010/main" val="274809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有他今天就更美好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有他永世都有依靠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life will be better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there is eternal trust</a:t>
            </a:r>
          </a:p>
        </p:txBody>
      </p:sp>
    </p:spTree>
    <p:extLst>
      <p:ext uri="{BB962C8B-B14F-4D97-AF65-F5344CB8AC3E}">
        <p14:creationId xmlns:p14="http://schemas.microsoft.com/office/powerpoint/2010/main" val="561500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081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541"/>
            <a:ext cx="12192000" cy="6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他给人爱的生命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指引永恒方向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life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guidance to eternity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146667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75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52282" y="663388"/>
            <a:ext cx="9287435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他是世界的真光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信靠他的走出黑暗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60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is the true light of the world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who trusts him will be out of darkness </a:t>
            </a:r>
          </a:p>
        </p:txBody>
      </p:sp>
    </p:spTree>
    <p:extLst>
      <p:ext uri="{BB962C8B-B14F-4D97-AF65-F5344CB8AC3E}">
        <p14:creationId xmlns:p14="http://schemas.microsoft.com/office/powerpoint/2010/main" val="3846959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有他今天就更美好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有他永世都有依靠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life will be better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there is eternal trust</a:t>
            </a:r>
          </a:p>
        </p:txBody>
      </p:sp>
    </p:spTree>
    <p:extLst>
      <p:ext uri="{BB962C8B-B14F-4D97-AF65-F5344CB8AC3E}">
        <p14:creationId xmlns:p14="http://schemas.microsoft.com/office/powerpoint/2010/main" val="200960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708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298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541"/>
            <a:ext cx="12192000" cy="6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他给人爱的生命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指引永恒方向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life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guidance to eternity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319979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541"/>
            <a:ext cx="12192000" cy="6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他给人爱的生命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指引永恒方向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life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guidance to eternity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282599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47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87388" y="8001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他给人新的生命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除去罪恶捆绑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newness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removes the bondage of sin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328435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75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52282" y="636494"/>
            <a:ext cx="9287435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他是世界的真光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信靠他的走出黑暗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60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is the true light of the world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who trusts him will be out of darkness </a:t>
            </a:r>
          </a:p>
        </p:txBody>
      </p:sp>
    </p:spTree>
    <p:extLst>
      <p:ext uri="{BB962C8B-B14F-4D97-AF65-F5344CB8AC3E}">
        <p14:creationId xmlns:p14="http://schemas.microsoft.com/office/powerpoint/2010/main" val="3600590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有他今天就更美好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有他永世都有依靠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life will be better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With him there is eternal trust</a:t>
            </a:r>
          </a:p>
        </p:txBody>
      </p:sp>
    </p:spTree>
    <p:extLst>
      <p:ext uri="{BB962C8B-B14F-4D97-AF65-F5344CB8AC3E}">
        <p14:creationId xmlns:p14="http://schemas.microsoft.com/office/powerpoint/2010/main" val="221170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599" y="609600"/>
            <a:ext cx="9233647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 </a:t>
            </a:r>
            <a:r>
              <a:rPr kumimoji="0" lang="en-US" altLang="zh-CN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(2X)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  <a:endParaRPr kumimoji="0" lang="en-US" altLang="zh-CN" sz="54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7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autiful World Fantasy 1080P, 2K, 4K, 5K HD wallpapers free download |  Wallpaper Fl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541"/>
            <a:ext cx="12192000" cy="6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33600" y="609600"/>
            <a:ext cx="8001000" cy="52578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  <a:ea typeface="宋体" panose="02010600030101010101" pitchFamily="2" charset="-122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他给人爱的生命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指引永恒方向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 w="19050">
                  <a:solidFill>
                    <a:srgbClr val="1F497D">
                      <a:tint val="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Narrow" pitchFamily="34" charset="0"/>
                <a:ea typeface="经典黑体简" pitchFamily="49" charset="-122"/>
                <a:cs typeface="经典黑体简" pitchFamily="49" charset="-122"/>
                <a:sym typeface="Arial"/>
              </a:rPr>
              <a:t>耶稣现代人的希望</a:t>
            </a:r>
            <a:endParaRPr kumimoji="0" lang="en-US" altLang="zh-CN" sz="6600" b="1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 w="19050">
                <a:solidFill>
                  <a:srgbClr val="1F497D">
                    <a:tint val="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 Narrow" pitchFamily="34" charset="0"/>
              <a:ea typeface="经典黑体简" pitchFamily="49" charset="-122"/>
              <a:cs typeface="经典黑体简" pitchFamily="49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life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He gives guidance to eternity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  <a:cs typeface="Arial" panose="020B0604020202020204" pitchFamily="34" charset="0"/>
                <a:sym typeface="Arial"/>
              </a:rPr>
              <a:t>Jesus is the hope of modern man</a:t>
            </a:r>
          </a:p>
        </p:txBody>
      </p:sp>
    </p:spTree>
    <p:extLst>
      <p:ext uri="{BB962C8B-B14F-4D97-AF65-F5344CB8AC3E}">
        <p14:creationId xmlns:p14="http://schemas.microsoft.com/office/powerpoint/2010/main" val="36716048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</TotalTime>
  <Words>589</Words>
  <Application>Microsoft Office PowerPoint</Application>
  <PresentationFormat>Custom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306</cp:revision>
  <dcterms:created xsi:type="dcterms:W3CDTF">2018-06-05T19:05:47Z</dcterms:created>
  <dcterms:modified xsi:type="dcterms:W3CDTF">2024-03-10T23:58:45Z</dcterms:modified>
</cp:coreProperties>
</file>